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>
      <p:cViewPr>
        <p:scale>
          <a:sx n="80" d="100"/>
          <a:sy n="80" d="100"/>
        </p:scale>
        <p:origin x="-696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F92A75A7-84B6-469C-BCF1-4436DDA6D6C9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8F2F09FE-72DA-4114-BE2A-4119D89F14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A75A7-84B6-469C-BCF1-4436DDA6D6C9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09FE-72DA-4114-BE2A-4119D89F14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A75A7-84B6-469C-BCF1-4436DDA6D6C9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09FE-72DA-4114-BE2A-4119D89F14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A75A7-84B6-469C-BCF1-4436DDA6D6C9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09FE-72DA-4114-BE2A-4119D89F14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A75A7-84B6-469C-BCF1-4436DDA6D6C9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09FE-72DA-4114-BE2A-4119D89F14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A75A7-84B6-469C-BCF1-4436DDA6D6C9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09FE-72DA-4114-BE2A-4119D89F14B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A75A7-84B6-469C-BCF1-4436DDA6D6C9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09FE-72DA-4114-BE2A-4119D89F14B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A75A7-84B6-469C-BCF1-4436DDA6D6C9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09FE-72DA-4114-BE2A-4119D89F14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A75A7-84B6-469C-BCF1-4436DDA6D6C9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09FE-72DA-4114-BE2A-4119D89F14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F92A75A7-84B6-469C-BCF1-4436DDA6D6C9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8F2F09FE-72DA-4114-BE2A-4119D89F14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F92A75A7-84B6-469C-BCF1-4436DDA6D6C9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8F2F09FE-72DA-4114-BE2A-4119D89F14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92A75A7-84B6-469C-BCF1-4436DDA6D6C9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F2F09FE-72DA-4114-BE2A-4119D89F14B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66800" y="533401"/>
            <a:ext cx="6965245" cy="609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Project Requirements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0" y="1066800"/>
            <a:ext cx="76200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Menu:</a:t>
            </a:r>
          </a:p>
          <a:p>
            <a:pPr lvl="2"/>
            <a:r>
              <a:rPr lang="en-US" dirty="0" smtClean="0"/>
              <a:t>5 days of Breakfast and Lunch</a:t>
            </a:r>
          </a:p>
          <a:p>
            <a:pPr lvl="2"/>
            <a:r>
              <a:rPr lang="en-US" dirty="0" smtClean="0"/>
              <a:t>Each item must have its nutritional value (use fat secret)</a:t>
            </a:r>
          </a:p>
          <a:p>
            <a:pPr lvl="2"/>
            <a:r>
              <a:rPr lang="en-US" dirty="0" smtClean="0"/>
              <a:t>On paper, typed. Neatness counts!</a:t>
            </a:r>
            <a:endParaRPr lang="en-US" dirty="0"/>
          </a:p>
          <a:p>
            <a:pPr marL="685800" lvl="2" indent="0">
              <a:buNone/>
            </a:pPr>
            <a:endParaRPr lang="en-US" dirty="0" smtClean="0"/>
          </a:p>
          <a:p>
            <a:pPr marL="685800" lvl="2" indent="0">
              <a:spcBef>
                <a:spcPts val="0"/>
              </a:spcBef>
              <a:buNone/>
            </a:pPr>
            <a:r>
              <a:rPr lang="en-US" dirty="0" smtClean="0"/>
              <a:t>Presentation: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 4-7 minutes total</a:t>
            </a:r>
          </a:p>
          <a:p>
            <a:pPr lvl="2">
              <a:spcBef>
                <a:spcPts val="0"/>
              </a:spcBef>
            </a:pPr>
            <a:r>
              <a:rPr lang="en-US" dirty="0"/>
              <a:t> </a:t>
            </a:r>
            <a:r>
              <a:rPr lang="en-US" dirty="0" smtClean="0"/>
              <a:t>has a digital piece (video, </a:t>
            </a:r>
            <a:r>
              <a:rPr lang="en-US" dirty="0" err="1" smtClean="0"/>
              <a:t>ppt</a:t>
            </a:r>
            <a:r>
              <a:rPr lang="en-US" dirty="0" smtClean="0"/>
              <a:t>, etc.)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Must answer these questions …</a:t>
            </a:r>
          </a:p>
          <a:p>
            <a:pPr marL="685800" lvl="2" indent="0">
              <a:spcBef>
                <a:spcPts val="0"/>
              </a:spcBef>
              <a:buNone/>
            </a:pPr>
            <a:r>
              <a:rPr lang="en-US" dirty="0"/>
              <a:t>	</a:t>
            </a:r>
            <a:r>
              <a:rPr lang="en-US" dirty="0" smtClean="0"/>
              <a:t>	1. Why are elements important to our individual 				health?</a:t>
            </a:r>
          </a:p>
          <a:p>
            <a:pPr marL="685800" lvl="2" indent="0">
              <a:spcBef>
                <a:spcPts val="0"/>
              </a:spcBef>
              <a:buNone/>
            </a:pPr>
            <a:r>
              <a:rPr lang="en-US" dirty="0"/>
              <a:t>	</a:t>
            </a:r>
            <a:r>
              <a:rPr lang="en-US" dirty="0" smtClean="0"/>
              <a:t>	2. Which elements and compounds are most often 				found in the foods we eat?</a:t>
            </a:r>
          </a:p>
          <a:p>
            <a:pPr marL="685800" lvl="2" indent="0">
              <a:spcBef>
                <a:spcPts val="0"/>
              </a:spcBef>
              <a:buNone/>
            </a:pPr>
            <a:r>
              <a:rPr lang="en-US" dirty="0"/>
              <a:t>	</a:t>
            </a:r>
            <a:r>
              <a:rPr lang="en-US" dirty="0" smtClean="0"/>
              <a:t>	3. Why did you choose the foods you did?</a:t>
            </a:r>
          </a:p>
          <a:p>
            <a:pPr marL="685800" lvl="2" indent="0">
              <a:spcBef>
                <a:spcPts val="0"/>
              </a:spcBef>
              <a:buNone/>
            </a:pPr>
            <a:r>
              <a:rPr lang="en-US" dirty="0"/>
              <a:t>	</a:t>
            </a:r>
            <a:r>
              <a:rPr lang="en-US" dirty="0" smtClean="0"/>
              <a:t>	4. If you had the opportunity to speak with Michelle 				Obama about the school lunch program, what 			you say? What would you recommend?</a:t>
            </a:r>
          </a:p>
          <a:p>
            <a:pPr marL="685800" lvl="2" indent="0">
              <a:spcBef>
                <a:spcPts val="0"/>
              </a:spcBef>
              <a:buNone/>
            </a:pPr>
            <a:endParaRPr lang="en-US" dirty="0" smtClean="0"/>
          </a:p>
          <a:p>
            <a:pPr marL="685800" lvl="2" indent="0">
              <a:spcBef>
                <a:spcPts val="0"/>
              </a:spcBef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612193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154</TotalTime>
  <Words>53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Pushpin</vt:lpstr>
      <vt:lpstr>Project Requirements</vt:lpstr>
    </vt:vector>
  </TitlesOfParts>
  <Company>Wylie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Requirements</dc:title>
  <dc:creator>Knight, Marci</dc:creator>
  <cp:lastModifiedBy>Cravens, Kris</cp:lastModifiedBy>
  <cp:revision>2</cp:revision>
  <dcterms:created xsi:type="dcterms:W3CDTF">2012-11-06T13:39:03Z</dcterms:created>
  <dcterms:modified xsi:type="dcterms:W3CDTF">2012-11-06T16:45:58Z</dcterms:modified>
</cp:coreProperties>
</file>